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26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13432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 Based Digital Certificate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4608576"/>
            <a:ext cx="801014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 based digital certificates leverage blockchain technology to provide verifiable and tamper-proof certificates. They enhance security, reduce fraud, and streamline verification processes across various sectors like education, art, and corporate training.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507992"/>
            <a:ext cx="4142232" cy="1801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507992"/>
            <a:ext cx="4142232" cy="18013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507992"/>
            <a:ext cx="4142232" cy="18013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06424" y="5166360"/>
            <a:ext cx="361188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Non-fungible tokens (NFTs) are unique digital assets verified using blockchain technology.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921240" y="5166360"/>
            <a:ext cx="361188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NFT market has seen exponential growth and influences various domains.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 to NFTs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9921240" y="465429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Growth of NFTs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13832" y="465429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Characteristics of NFTs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106424" y="465429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Definition of NFTs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513832" y="5166360"/>
            <a:ext cx="361188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NFTs represent ownership of digital items and ensure authenticity and rarity.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59105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 of Digital Certificates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97764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Secure against forgery and unauthorized duplication.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08406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Verified instantly through blockchain for authentication.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61904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Reduces physical storage costs and promotes eco-friendliness.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346557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Enhanced Security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6053328" y="457200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Instant Verification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6053328" y="567842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Cost-effective Storage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29216" y="5129784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Digital portfolios showcasing verified achievements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 Cases in Education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5404104" y="46268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Continuing Education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129784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Degrees as NFTs for easy employer verification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04104" y="5129784"/>
            <a:ext cx="383133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 certificates promoting lifelong learning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46268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Student Portfolio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46268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Degree Authentication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575304"/>
            <a:ext cx="2487168" cy="28346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575304"/>
            <a:ext cx="2487168" cy="28346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575304"/>
            <a:ext cx="2487168" cy="28346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080760" y="4608576"/>
            <a:ext cx="195681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Artists can issue NFT certificates, reducing forgery.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806440" y="181965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Applications in Art and Collectibles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8833104" y="3721608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Limited Editions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1576304" y="3721608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Royalties Automation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833104" y="4608576"/>
            <a:ext cx="1956816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Creators can release limited works, enhancing market value.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080760" y="3721608"/>
            <a:ext cx="19568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Provenance Tracking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1576304" y="4608576"/>
            <a:ext cx="195681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contracts ensure fair artist compensation during sales.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73168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7731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773168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24128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349240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83496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323576" y="5276088"/>
            <a:ext cx="347472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Energy consumption raises concerns about NFT certificate production.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323576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Environmental Impact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Implementation Challenges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1673352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Regulatory Concerns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5998464" y="5276088"/>
            <a:ext cx="347472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Knowledge of blockchain technology creates a learning curve.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5998464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 Barriers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673352" y="5276088"/>
            <a:ext cx="347472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legal status of digital certificates as NFTs is still evolving.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507992"/>
            <a:ext cx="4142232" cy="21671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507992"/>
            <a:ext cx="4142232" cy="2167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507992"/>
            <a:ext cx="4142232" cy="216712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06424" y="465429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Mainstream Acceptance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106424" y="5166360"/>
            <a:ext cx="3611880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 certificates are likely to become the standard for verifying credentials and ownership.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513832" y="4654296"/>
            <a:ext cx="36118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Interoperability Standards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Future of Digital Certificates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5513832" y="5532120"/>
            <a:ext cx="361188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Industry-wide standards can enhance interoperability across platforms.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21240" y="4654296"/>
            <a:ext cx="36118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Integration with Traditional Systems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21240" y="5532120"/>
            <a:ext cx="361188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Hybrid systems can facilitate smooth transitions and enhance trust.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360273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NFT-based digital certificates offer enhanced security measures.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581558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They ensure the authenticity of qualifications and ownership.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70916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certificates streamline the credential verification process.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42062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Efficiency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5806440" y="195681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6053328" y="530352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Authenticity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6053328" y="309981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Security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KESAR SHEKHAWAT</cp:lastModifiedBy>
  <cp:revision>1</cp:revision>
  <dcterms:created xsi:type="dcterms:W3CDTF">2025-03-29T11:11:42Z</dcterms:created>
  <dcterms:modified xsi:type="dcterms:W3CDTF">2025-03-29T11:20:05Z</dcterms:modified>
</cp:coreProperties>
</file>